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632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4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36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60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58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10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46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95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85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8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1EC29-6BE1-4632-85B5-8DB4EFFB44AF}" type="datetimeFigureOut">
              <a:rPr lang="fr-FR" smtClean="0"/>
              <a:t>29/12/2014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819C-FBBC-4EBD-A03D-7941A82C08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67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0" r="1281" b="3601"/>
          <a:stretch/>
        </p:blipFill>
        <p:spPr bwMode="auto">
          <a:xfrm>
            <a:off x="451560" y="1519171"/>
            <a:ext cx="8362888" cy="416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8" b="2912"/>
          <a:stretch/>
        </p:blipFill>
        <p:spPr bwMode="auto">
          <a:xfrm>
            <a:off x="163201" y="1268760"/>
            <a:ext cx="8892480" cy="44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4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6" r="1385"/>
          <a:stretch/>
        </p:blipFill>
        <p:spPr bwMode="auto">
          <a:xfrm>
            <a:off x="251520" y="1556791"/>
            <a:ext cx="8696415" cy="449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053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Groupe TF1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TF1</dc:creator>
  <cp:lastModifiedBy>TF1</cp:lastModifiedBy>
  <cp:revision>5</cp:revision>
  <dcterms:created xsi:type="dcterms:W3CDTF">2014-12-23T16:30:15Z</dcterms:created>
  <dcterms:modified xsi:type="dcterms:W3CDTF">2014-12-29T13:47:40Z</dcterms:modified>
</cp:coreProperties>
</file>